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+αあるふぁきゅん。 - 命に嫌われている。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YOASOBI - 群青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ヨルシカ - だから僕は音楽を辞めた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